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81" r:id="rId3"/>
    <p:sldId id="282" r:id="rId4"/>
    <p:sldId id="284" r:id="rId5"/>
    <p:sldId id="287" r:id="rId6"/>
    <p:sldId id="277" r:id="rId7"/>
    <p:sldId id="278" r:id="rId8"/>
    <p:sldId id="279" r:id="rId9"/>
    <p:sldId id="280" r:id="rId10"/>
    <p:sldId id="285" r:id="rId11"/>
    <p:sldId id="256" r:id="rId12"/>
    <p:sldId id="263" r:id="rId13"/>
    <p:sldId id="257" r:id="rId14"/>
    <p:sldId id="261" r:id="rId15"/>
    <p:sldId id="260" r:id="rId16"/>
    <p:sldId id="259" r:id="rId17"/>
    <p:sldId id="264" r:id="rId18"/>
    <p:sldId id="276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5C2C0E-1932-4930-BF33-DD04860D6AD4}" type="datetimeFigureOut">
              <a:rPr lang="hu-HU" smtClean="0"/>
              <a:t>2023. 03. 16.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AAD0204-5BF7-4428-8BB0-E7A47358C56D}" type="slidenum">
              <a:rPr lang="hu-HU" smtClean="0"/>
              <a:t>‹#›</a:t>
            </a:fld>
            <a:endParaRPr lang="hu-H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631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2C0E-1932-4930-BF33-DD04860D6AD4}" type="datetimeFigureOut">
              <a:rPr lang="hu-HU" smtClean="0"/>
              <a:t>2023. 03. 16.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0204-5BF7-4428-8BB0-E7A47358C5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2585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2C0E-1932-4930-BF33-DD04860D6AD4}" type="datetimeFigureOut">
              <a:rPr lang="hu-HU" smtClean="0"/>
              <a:t>2023. 03. 16.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0204-5BF7-4428-8BB0-E7A47358C5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122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2C0E-1932-4930-BF33-DD04860D6AD4}" type="datetimeFigureOut">
              <a:rPr lang="hu-HU" smtClean="0"/>
              <a:t>2023. 03. 16.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0204-5BF7-4428-8BB0-E7A47358C5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661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2C0E-1932-4930-BF33-DD04860D6AD4}" type="datetimeFigureOut">
              <a:rPr lang="hu-HU" smtClean="0"/>
              <a:t>2023. 03. 16.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0204-5BF7-4428-8BB0-E7A47358C56D}" type="slidenum">
              <a:rPr lang="hu-HU" smtClean="0"/>
              <a:t>‹#›</a:t>
            </a:fld>
            <a:endParaRPr lang="hu-H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043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2C0E-1932-4930-BF33-DD04860D6AD4}" type="datetimeFigureOut">
              <a:rPr lang="hu-HU" smtClean="0"/>
              <a:t>2023. 03. 16.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0204-5BF7-4428-8BB0-E7A47358C5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207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2C0E-1932-4930-BF33-DD04860D6AD4}" type="datetimeFigureOut">
              <a:rPr lang="hu-HU" smtClean="0"/>
              <a:t>2023. 03. 16.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0204-5BF7-4428-8BB0-E7A47358C5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0405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2C0E-1932-4930-BF33-DD04860D6AD4}" type="datetimeFigureOut">
              <a:rPr lang="hu-HU" smtClean="0"/>
              <a:t>2023. 03. 16.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0204-5BF7-4428-8BB0-E7A47358C5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6207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2C0E-1932-4930-BF33-DD04860D6AD4}" type="datetimeFigureOut">
              <a:rPr lang="hu-HU" smtClean="0"/>
              <a:t>2023. 03. 16.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0204-5BF7-4428-8BB0-E7A47358C5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2442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2C0E-1932-4930-BF33-DD04860D6AD4}" type="datetimeFigureOut">
              <a:rPr lang="hu-HU" smtClean="0"/>
              <a:t>2023. 03. 16.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0204-5BF7-4428-8BB0-E7A47358C5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434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2C0E-1932-4930-BF33-DD04860D6AD4}" type="datetimeFigureOut">
              <a:rPr lang="hu-HU" smtClean="0"/>
              <a:t>2023. 03. 16.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0204-5BF7-4428-8BB0-E7A47358C5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4596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35C2C0E-1932-4930-BF33-DD04860D6AD4}" type="datetimeFigureOut">
              <a:rPr lang="hu-HU" smtClean="0"/>
              <a:t>2023. 03. 16.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AAD0204-5BF7-4428-8BB0-E7A47358C5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731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18" b="60720"/>
          <a:stretch/>
        </p:blipFill>
        <p:spPr>
          <a:xfrm rot="1487098">
            <a:off x="3362207" y="556003"/>
            <a:ext cx="1443145" cy="120158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418110" y="158107"/>
            <a:ext cx="6635075" cy="3295108"/>
          </a:xfrm>
        </p:spPr>
        <p:txBody>
          <a:bodyPr>
            <a:normAutofit/>
          </a:bodyPr>
          <a:lstStyle/>
          <a:p>
            <a:r>
              <a:rPr lang="hu-HU" sz="4800" dirty="0"/>
              <a:t>Környezettudatos életmód </a:t>
            </a:r>
            <a:br>
              <a:rPr lang="hu-HU" sz="4800" dirty="0"/>
            </a:br>
            <a:r>
              <a:rPr lang="hu-HU" sz="4800" dirty="0"/>
              <a:t>a </a:t>
            </a:r>
            <a:br>
              <a:rPr lang="hu-HU" sz="4800" dirty="0"/>
            </a:br>
            <a:r>
              <a:rPr lang="hu-HU" sz="4800" dirty="0"/>
              <a:t>Tóvárosiban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22794" y="6081736"/>
            <a:ext cx="7239955" cy="416781"/>
          </a:xfrm>
        </p:spPr>
        <p:txBody>
          <a:bodyPr>
            <a:normAutofit/>
          </a:bodyPr>
          <a:lstStyle/>
          <a:p>
            <a:r>
              <a:rPr lang="hu-HU" sz="1800" dirty="0"/>
              <a:t>Készítette: Tóth Istvánné, Varga Noémi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353" y="3837147"/>
            <a:ext cx="2001937" cy="205799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18" b="60720"/>
          <a:stretch/>
        </p:blipFill>
        <p:spPr>
          <a:xfrm>
            <a:off x="-89677" y="5174693"/>
            <a:ext cx="2021703" cy="1683307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290" t="57087" r="117216" b="-57087"/>
          <a:stretch/>
        </p:blipFill>
        <p:spPr>
          <a:xfrm>
            <a:off x="622752" y="5046892"/>
            <a:ext cx="1775543" cy="4285419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18" b="60720"/>
          <a:stretch/>
        </p:blipFill>
        <p:spPr>
          <a:xfrm>
            <a:off x="410365" y="3889632"/>
            <a:ext cx="1755319" cy="1461511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290" t="57087" r="117216" b="-57087"/>
          <a:stretch/>
        </p:blipFill>
        <p:spPr>
          <a:xfrm>
            <a:off x="1122795" y="4104690"/>
            <a:ext cx="1541594" cy="3720764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18" b="60720"/>
          <a:stretch/>
        </p:blipFill>
        <p:spPr>
          <a:xfrm rot="688234">
            <a:off x="975241" y="2661002"/>
            <a:ext cx="1602919" cy="133462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18" b="60720"/>
          <a:stretch/>
        </p:blipFill>
        <p:spPr>
          <a:xfrm rot="708154">
            <a:off x="1773840" y="1541857"/>
            <a:ext cx="1443145" cy="1201589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18" b="60720"/>
          <a:stretch/>
        </p:blipFill>
        <p:spPr>
          <a:xfrm rot="1908971">
            <a:off x="4900647" y="58278"/>
            <a:ext cx="1303701" cy="997517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18" b="60720"/>
          <a:stretch/>
        </p:blipFill>
        <p:spPr>
          <a:xfrm rot="1908971">
            <a:off x="6230121" y="-199435"/>
            <a:ext cx="1114310" cy="852606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7" t="8853" r="2837" b="6229"/>
          <a:stretch/>
        </p:blipFill>
        <p:spPr>
          <a:xfrm rot="5400000">
            <a:off x="6906504" y="1527587"/>
            <a:ext cx="6513946" cy="36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28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/>
          <a:stretch/>
        </p:blipFill>
        <p:spPr>
          <a:xfrm>
            <a:off x="7309183" y="3390898"/>
            <a:ext cx="4317330" cy="3043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39" y="3385549"/>
            <a:ext cx="4574006" cy="3049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524" y="320174"/>
            <a:ext cx="4229100" cy="2888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36" y="320174"/>
            <a:ext cx="4259180" cy="2839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zövegdoboz 5"/>
          <p:cNvSpPr txBox="1"/>
          <p:nvPr/>
        </p:nvSpPr>
        <p:spPr>
          <a:xfrm>
            <a:off x="5492415" y="3842084"/>
            <a:ext cx="16924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 </a:t>
            </a:r>
            <a:br>
              <a:rPr lang="hu-HU" dirty="0"/>
            </a:br>
            <a:r>
              <a:rPr lang="hu-HU" dirty="0"/>
              <a:t>Menő menza pályázat színes programjain szórakozva tanultunk</a:t>
            </a:r>
          </a:p>
        </p:txBody>
      </p:sp>
    </p:spTree>
    <p:extLst>
      <p:ext uri="{BB962C8B-B14F-4D97-AF65-F5344CB8AC3E}">
        <p14:creationId xmlns:p14="http://schemas.microsoft.com/office/powerpoint/2010/main" val="1763212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" y="240632"/>
            <a:ext cx="11718758" cy="637072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66127" y="-296719"/>
            <a:ext cx="9966960" cy="2926080"/>
          </a:xfrm>
        </p:spPr>
        <p:txBody>
          <a:bodyPr/>
          <a:lstStyle/>
          <a:p>
            <a:r>
              <a:rPr lang="hu-HU" dirty="0">
                <a:latin typeface="Comic Sans MS" panose="030F0702030302020204" pitchFamily="66" charset="0"/>
              </a:rPr>
              <a:t>AZ Idén történt 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61417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3715" y="418977"/>
            <a:ext cx="10515600" cy="1325563"/>
          </a:xfrm>
        </p:spPr>
        <p:txBody>
          <a:bodyPr/>
          <a:lstStyle/>
          <a:p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Zöld Járőrök </a:t>
            </a:r>
          </a:p>
        </p:txBody>
      </p:sp>
      <p:pic>
        <p:nvPicPr>
          <p:cNvPr id="2050" name="Picture 2" descr="https://lh3.googleusercontent.com/MqRguT-crStyC1Xwfq0uRe2D_LrlNiBFFJl0RQbt6KVMMBFRTR_KmNuuR7Yc7vas3Zvr8xggO5J7rOke1mxZ3zz5j2uSV0gNmOFU8d0vO1JnHOKw7achDyw9ClhBH6yuUJvi3FQSad33-c2-FEKK06gG4zwp15edXqydwOqOcoTJxh_UWse8W_k1prKN4dJhtZTUN-gdb3p26SzZU3nQbtRT7SaNadZ-nR0HcqED7UMW5aTEQibXv2V36PYJO9-DXODSg1a3HCKMnJLlCuU0kpp_VZ3JFjphBytOCsM7CfQcH6t69eruyMDEV8QXPEMSkkiDrG3B3P6ohTtr1Hh2jVINcjRgs8z95UjiVNkijke2b4z7Pm9hYlTp5XlwZdab4MoTjrDRs1lKdtHZYTipTFKaI5SgX7gCFBuY8noOLkxC5rcWT6ZqiVoHD6qhXIbK1CmDjXAmiv4AuzAQxqDzW4MkYIcM1Nal3dZYqetwIYqVx5RKQ6hwTr-Z0F12uEXUBL3rXHDfQStJPjY_h90ZgqSwiXcBNzmHGVVplsPF2nSKMDJOy5JWTPCiagLlI3GbnA1Clv5W2t3EAjmL6_fs1X-bodSY3P2bLh3OayJuHJYXOEdnpnNKGn9HxLs1zUIj6m0jLSzEfed39etQgykr1F5l1PX863YOFlkg1HovJrcx-ajByjqvIlVvKV3UCeF0fUD6SpWn-dbgFyBkXGqf9iOka6Ik2W9rACg5Am4hwwQ9Hl5GP9CIWNn-IKHf81ZTtt7Lt5ZZRWW0c50qfggfje-2mO7yVNwpypBDuvvK1Hfi7s8LIpC-a0-kfO8QoLFK4CCrHbUhVgTR_jxpQTOOHtXgmiywXpKm8wsFJrCLw8RHy3k9NPK1iSoDt7KT8EKxt8dV-DZs5EKQ8l_0QoCnx0kOFfsgFEtbCrJvk1Q=w595-h1058-no?authuser=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6" b="9787"/>
          <a:stretch/>
        </p:blipFill>
        <p:spPr bwMode="auto">
          <a:xfrm>
            <a:off x="765664" y="1521996"/>
            <a:ext cx="2899957" cy="4182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https://lh3.googleusercontent.com/JW2LYokANqPWwPr8EB7qpFAuWuCKuAPa1z6Zt0jWy7OsvnmIn17DJMxQ0bEFQiedZiAfMqrJkdfD40RpK3dyjQTZMTwkOc1pD2ivRi3_YFLeya2WrDN2EgE3M904xiLW5ZxxDF0EBmnOv5a5y8veY896bezB0ZDQ66G4bFaZ-4Ml0EQT2Ry1yLCVns5y9v0SPyedIz3XZ47zoiDgsfDwQkhtaB_n-Rz2sBZj71SuJFc5I2uoFpnsuBxiVjS_H0B0JbbgP844ycvSTl2P9EL27ZoDU9KzMPEXcX83EH5gEqYNaDZGayaPt6bhAd4jFkoQq4NNQ0gXP7tvwWoXrMKSl0fkVMm_Z5D6kvLVsl1h0xzmhyiwlXb2bZ7h-ujOMS78DhkekmkQg8MxlBll9c9fykvs08Bei-Y5Nsm9fryN7HhWUXYjmjgaNL2w6wu4y5Y2IR_IMO3FVek-rrpb8kdkoHM_4Mwfu5Wy-mM32OsZi5_MHOgKuBdaGTDEJJ9rBPt4Xm322mrP89Uo0jcsAZ8643cfnDzbONN8sQhumCobO30lYJCvLkni7oPC8vd1WgvpSeyxzZ9DPruD4b_V6J9eHlriYzt7VldVO5H6Tpj6zxE9neWDDX3rdJGHCdUZd__FeSJ7rbnokEVynrnH4R-95rD25wkU_8L6jukaG9vhJ-YuL8bcoq1Z2Bb3i7nIqlcrS2Gy62wNnzS5rMs01JjHvRKzB-NtORzcsQbkKyu5ilY6rQAAsfvBbunvC9djed7xn1z7JzFp28Zy0erlfUaKvYq02EZINzDuw-u9h6AdRImnOEjNN7qzIfa3UqJyKWqpOzLbJrjDkM8qsbBMf-1PsxjovovYTeduyUUQwwPZYtdbx0MnxRhDtT2L4r51a3z1Jk3jy6NleWd4TGeTQUqq27uc0bS-39xHvNmeEP8=w595-h1058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146" y="1394578"/>
            <a:ext cx="2438401" cy="4335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https://lh3.googleusercontent.com/Gk_bKR2niC2JkODipHeJb6FK48GygAJl120Vz-kAM-ZOerFnx4SJ1hgFBxTsklCaWeAUQf0xR1mof1gwJZOcM02XhhNCV8_bYMgZCtXbDn4B0u3i0scsGaMx_MQ2PogMvbUYwpI2O7KohhQzxmTLsD29AsGduQKCrIiTAfZ6wDIdNhtrY-v9qgh1nQ0xOISio6uu0aeLKrFzoIa6bq2BbcBIpfNsIM5vjGBD6z3bEc3DeTETJ-_oopmH2XHc-6OLpmCsxu5Q-_fsSNzBLkx_Q8PbdwavbZHJOwmp9Xaqef5nc54WxtyCcDBYqAoK7V3BOO-PziOoLgAHqlPB7vcsXQr6OJtk4J00x8Uw7ZTKJx14pLvPF49ZcFHnb4HdPlB1uAhYF0t6o_dq6PdUPGTu_sPP2wKvIc1GrZry2JXQZY3iUBDoIsTqXkUTV1wY_zgRYnBVtqL8MXEBTXP5GCUFI9iSnG9utEDAqyNNRK228PtfoPdwBBTZtJas06RohDTuvEAawU1TmelCKhzra-7-EFL7xidH-L_zb9v5DWrAIlPcdMI3dJ_cypM958dhabYJ_ThyxXsZTNwWcPo4gFwkZk0e8oC_FmNfB2_O8z38cOtSTF5vxclixJDe58a7YOZDlXXB0E2TGMmsYavfHL-JQgmr_E6khG4pR1XtGBQKMmDjIMA-9YH0Ij9ar6kq030dOeSvIPUKoni6V9rp5G8luBBkT_GyJrV4lZBrAAWGmp8V6PbQ9LF2shn75Za5WU-JpGe0PL1oAWnZk-ULQ7t0aTRiDCC5B3mPYLxl0ZJFJVfBSWqEnyT4LnjV6n1D7WU0v8kF_DhuJ6krg5bW_FF1L3x2MTmbPm0_DDtu7MaBDlxyM18G_6yxJVc67zjZ9-l8C19rlIST48HGfqhb8bUxW-xnk6SSlBh3K5Pb6No=w595-h1058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072" y="1279816"/>
            <a:ext cx="2567482" cy="4565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2678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64480" y="3134627"/>
            <a:ext cx="4735630" cy="2720741"/>
          </a:xfrm>
        </p:spPr>
        <p:txBody>
          <a:bodyPr>
            <a:normAutofit/>
          </a:bodyPr>
          <a:lstStyle/>
          <a:p>
            <a:r>
              <a:rPr lang="hu-HU" sz="2400" dirty="0"/>
              <a:t>Használt sütőolajgyűjtőt helyeztünk el az első világítóudvarban</a:t>
            </a:r>
          </a:p>
          <a:p>
            <a:r>
              <a:rPr lang="hu-HU" sz="2400" dirty="0"/>
              <a:t>Az </a:t>
            </a:r>
            <a:r>
              <a:rPr lang="hu-HU" sz="2400" dirty="0" err="1"/>
              <a:t>ökofelelősökkel</a:t>
            </a:r>
            <a:r>
              <a:rPr lang="hu-HU" sz="2400" dirty="0"/>
              <a:t> megbeszéltük annak fontosságát, hogy a használt étolaj megfelelő helyre kerüljön.</a:t>
            </a:r>
          </a:p>
        </p:txBody>
      </p:sp>
      <p:pic>
        <p:nvPicPr>
          <p:cNvPr id="2050" name="Picture 2" descr="https://lh3.googleusercontent.com/FUd3tQPJThm8foeTU1-RYpu1pfNZa2p30VSrdFj2XHJkqF10HzeR1b30YqAmk96Z1pi1EWInL4zN5gSo_kHKW1NUGYgjaeUtxwiITgejuaB6nxtQTinkSSz_mc17TTCLynqSh_d4kP4rz_an7_XSSPYooXieBuphoSkbwTbmaEXj4JLLXNqcXAj0uVf--BQBETLRGoVHxkZ0rcRU4taV9jkNeDMWcI3pTygwqdDSK5DD6Cls4KBFbX89qganXnhydAUfZJ4xWf1QBSq508nm6LOfWLY8I8shSrKSPMy6hZ2BRofoDS00oYYwKvfO7-4RBKGqYxDWaFFTLXCJNThA5fhtVl2eRiaASgAdkv1QjVoNeyorIJoghyIjMSWBlq_sInBY1RnBN_XHTHuzM9HRcF0TuQF2KUDEubXdS-EKbtzRI9WqkBoZAh5HsBdBe_559Sz-U70m8Ai-8Pgu3b74CcJADvZPTKMLPhFaddsMBOKYQ1-tv7_jWHR18oWTFBuPPq-gPximakapc0bAzhup_Z1lsrZMjzsvKEbkDSXtV7tUeYxfXtKv2r6oCsqi2pYmN3BlBO2fPjx1tSQtc0ULLhZxIc1eI8HoYNyteLvo9LrdsojAB07vwBJrbm7e61b3Nu2DwNx7hGB1ZoXQj6A4qLaT5MQgr05lGs8R3scV5WevBmti-k6JsCFOzCuatE5UFj-R7CwP7IlyKBG4Mpng1h0xFq0nJfERB4otvaSNgVJ35dCmODuoNtzmCPMRD7fBqTjg0cc-MijimxeJDgbqcgT3_8AC7eRSsBGek9ET5HE0HEY1hAUwJ5mhaLYJ5bzayNFl19gjJfdcmQvSfZNGjRHS3HnKcvkBsswK4AYLXvIOYEUxArtmsWpkTtKoCW4E4FVHzHJu99y_40oZRJigjkF12wWFlFhJb7eVKkbh9GW93Imx3udiIGwsycaRkQRk78asUE-j-jJho0ZY_xFrZIryjZzNAozs6F-1u9dYxjeiTg=w595-h1058-no?authuser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057" y="872207"/>
            <a:ext cx="3023474" cy="5376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églalap 1"/>
          <p:cNvSpPr/>
          <p:nvPr/>
        </p:nvSpPr>
        <p:spPr>
          <a:xfrm>
            <a:off x="4932948" y="1099927"/>
            <a:ext cx="55986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dirty="0"/>
              <a:t> 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A papírt ősszel és tavasszal, a használt sütőolajat pedig folyamatosan gyűjtjük</a:t>
            </a:r>
          </a:p>
        </p:txBody>
      </p:sp>
    </p:spTree>
    <p:extLst>
      <p:ext uri="{BB962C8B-B14F-4D97-AF65-F5344CB8AC3E}">
        <p14:creationId xmlns:p14="http://schemas.microsoft.com/office/powerpoint/2010/main" val="2478433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Megújultak a szelektív hulladékgyűjtéssel kapcsolatos plakátok a folyosókon és a tantermekben</a:t>
            </a:r>
          </a:p>
        </p:txBody>
      </p:sp>
      <p:graphicFrame>
        <p:nvGraphicFramePr>
          <p:cNvPr id="4" name="Tartalom helye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5597407"/>
              </p:ext>
            </p:extLst>
          </p:nvPr>
        </p:nvGraphicFramePr>
        <p:xfrm>
          <a:off x="2457450" y="2165350"/>
          <a:ext cx="3251200" cy="418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um" r:id="rId2" imgW="7165965" imgH="9233807" progId="Word.Document.12">
                  <p:embed/>
                </p:oleObj>
              </mc:Choice>
              <mc:Fallback>
                <p:oleObj name="Dokumentum" r:id="rId2" imgW="7165965" imgH="923380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57450" y="2165350"/>
                        <a:ext cx="3251200" cy="4189413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um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9284047"/>
              </p:ext>
            </p:extLst>
          </p:nvPr>
        </p:nvGraphicFramePr>
        <p:xfrm>
          <a:off x="6645274" y="2165683"/>
          <a:ext cx="3220621" cy="4206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um" r:id="rId4" imgW="7068982" imgH="9233807" progId="Word.Document.12">
                  <p:embed/>
                </p:oleObj>
              </mc:Choice>
              <mc:Fallback>
                <p:oleObj name="Dokumentum" r:id="rId4" imgW="7068982" imgH="923380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45274" y="2165683"/>
                        <a:ext cx="3220621" cy="4206651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4387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/>
              <a:t>A vizesblokkok felújításának befejeztével megtörtént  a  HERMAN OTTÓ-udvar visszaállítása, megújulása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                 Előtte:</a:t>
            </a:r>
          </a:p>
        </p:txBody>
      </p:sp>
      <p:pic>
        <p:nvPicPr>
          <p:cNvPr id="10" name="Tartalom helye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12802" y="2776272"/>
            <a:ext cx="1903409" cy="3384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dirty="0"/>
              <a:t>                          Utána:</a:t>
            </a:r>
          </a:p>
        </p:txBody>
      </p:sp>
      <p:pic>
        <p:nvPicPr>
          <p:cNvPr id="3078" name="Picture 6" descr="https://lh3.googleusercontent.com/_VpRlUr94GwX1F9xUFZZYqQH5AqbjpAChoZNMMriCRNJzWmFhpRHrs96ie-LCBs9Kgi-1e2KIM3DdKKNx0DQ25Gnrb2-mlX5nmjyNYeD6YyYYYaX_bRk9q2l5IVIj8sdr9uT4MC45mNA0uCsGGJnWUEyYwUxopg2VHS2lajmUqR1GkRaUYlPKm6v9C18SpjZGAdVW_TsQCF_BjhsIs201Rv78ce7tw6OQ3z3mozEqTaKJJ2G_vDiTQd6D4UEj1IE6Z6f8WIsptEMxeyggTMjCGQtz2wp5LMuJyXa7RDo6WjtehJAqiEje6PuUhG7lYxsZ_ko7ptgB9aJX2wqxBU6pc4oTf7JeGI-k07zfOELQ-e8aaeVUYRJy-XMIyT38bUzHz5QCrYfR8nC7L8RI2l4Q7uw30W1gN1ZIz2QJ3MMvzvVV5hECOKcTL-w3lZt2-ozFv3FzYK3F27NVmFrxrxgjSpID7dQ_upB1qUGaYaChckXGCUrOI-4Ghuh8vkvvfcb1q3WD8E7rSBdw2IDlAUl-I3HIR8VYHb44JqoknpQVaB_4AES-Mn3MgHPWyWuOBjH-tbsF_SORJjba4ImDc0clejXN1PtZ3i3U7q55w0vAhyFZBsaZTkumwpF0yBwFfc7otjvOWf_wPnAhLAgsMguo_nCtqDOcOsbMWxmj6PV6hCuRWFfGzZlXBtl1rqKwoKpYtFyLYvdytfIlev9mIcYidPVTlQSn7k1dc8DhUZ8-0w5sYyKriJVGjCjrT-8QjZDcqYXgjTIWQ6BfFH0qWCjxO8T-RFXbW4tAr73Qm9C2XsjSFvagj02ASMZan0xnZRQFFNR5AWgxUAS063mIx90ejpNrLNrf-W2C6cvFdo-B6dppXhfbvNweOPAdI9EvNapjaG3xJqo9-KGyArMqOVXELpVuoYdi_V0Ysz6fEBE6TK9zUblbdaEYMVrjiAfg0JXtkl5AZqciLYM5MxxZPihBazPGdzlrm_pi3yx0yk4watS-A=w1882-h1058-no?authuser=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6133" y="4540063"/>
            <a:ext cx="3333404" cy="1874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https://lh3.googleusercontent.com/ieWy3DhewzGcOQmyJH5W-oL6Bj0YmEu4jU0DaHodQ36G5PnFDbZ5i_Jtxd_1iBhBdQYNcBHep8P3EboFnpNxS8YqW1wZhKeXJj_u0V87PRBURpBVJ2HlMkjOUv0EPbbqm5AE7HLBz9LJr1k5wXkjCsZM_mGraBpdkWxL5J4XKNJDnxk-UVnbAztHgiDGjmjgXLbeTC9HGFAr-_poSdDdWR61dRAVV7TbYEp645IsTthsl288imVbmXV2-3w7OaSsqo_OnRocZ9VSyYbvc0agNgBMffudRvgcs9F2EVTX0dkr4z0-IxwNwvgD2a51HkZFktontXdNF5Atk7hIM4IIJblWRhbxt3vVcwDEdH4NxKmlTbcGsarU9tvu1YvEW7z8BEcQUR_6Be4CUFuWDDS8ej7kYY0wdDSKRBNj52EPWBIRoeUvDX6dS9PMtsLGM1IDumJCowOfata75ZNyjg60zKbGNV_2M7kyWov59h9CVSgWCOZD5ISyj6m3HWVMGDQc9QaWq-Vs0WkcndiWucYtzdm2-HKaCJw5MvjgsDVNTLsWXM8rdhyadVa_As0l7bHjXfpOEKKb0r01L4QBgILsNpQXdb9qAVc0Wn6Btg7DxELRE8YwuacMCtUKYeNspNZ873xRQk8Stfo-04Ox6syxO54BGGWHYBWKIrYK_QmJT9XMZyid3XBOjlpTc3jMHTiUQpw7S8srpfB6SbQ_RKaaBuwqVzZQuBZTbVpGo1nE7WQY0Sdo1eFT_I-Fk_sKdm_rDDzlunEjSHCo1qhyt0VaDgi8dzKHO8LOzi3vEA6O9U5kA4alwweVIFqP4LOwFtGCRzh7XLFh-5A-XhY2zP-rpuNxsevwx_BP3AzUzSpsHFWZfGSnuG8qx03Uzhr2prqSj4gNZclY-lE55_r-oAShBihNPCiMQiRtqgAaowJ8f8eBiqISvsK0BmaGuh9Dl0iAck1sc-2CIXjzqfTSanziSZhGPvpqrM09dCZcc0K_s1GoGg=w1882-h1058-no?authuser=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504" y="2628326"/>
            <a:ext cx="3017940" cy="1696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78" y="2704755"/>
            <a:ext cx="2022731" cy="3527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0" name="Picture 8" descr="https://lh3.googleusercontent.com/FuihDgKq4w0PiYJu0DJWiz20toLQ655SzdUMCaLmi085nfxhLhC12Lrrw4e0dPVLrtk6wJrhvXi9hQCsPW6IET1wrApMYHqWu4J8Lg4XjPIRU9v82jz7SO24Ck205pNlyznvoHNnPg-5nl6M3eX4eK26vHaZ2HSj3wvP4oMZSDxntNbt6NswHLm0q4E4X4MTbquWCrgetwMZXyEKpAt9omUgjo5-M5iAZtQoGAmahuIbdHJh5etU8Ot3V_MX1nOnfTc2u2bXGT7BARzWGdLVtS_a8lCUXbA4ReJWaR24mgksiAbcflkAy-ys8GJZ66Bi3l2aUaVuh4HHXOqPk_SGnx4-SRE5loNt0PjRX1p-wxL71B2v09sAeaql99v2BUuTtTW0sEheAZic-_Ky4rRXsXKMZS2NSmDdmLWLwO8nOOSvJergQxC_HUIHCSmiLLE8TE3YpwdO7Fe30FIav62NeX7HXhPVMl2BijkkbEgFADrN7JUXPw4W6WTIQhqwtL7uL7GgXdzrtKbqJukNL4d0-g_1xB6Cclji1iAigRHlme9D7cQoPq-8kRbgS6FvCTKtFlNYRp6Rh8AljpItmBMVKTpkZYlukN2OVnsfst01GAvyQfIsW6EP2qsw_kBDuFZ9OYIP-lHLbeN74a8eA-9zipRlT5CRZWPwKbo2JnllRcsk3mkeDZjEeGb4UvCY7wsYfyaabyB62rOrO5oe9sZprX-ne1l11Igidq03coar6YBfL5FhHLCsdrXVI_WXtawVP-ASaGUCTx-JTWoZRcG4i5xJ0pT-rAWjlKKAwG9XULLcR7HR5aqlTn8scS90gGmy5dWSDxQI8kNENHAoT_BLMk3NSYVkAuAA6CtTg7DwngZc0ARIDgwPXbyIY5sOLUvx9zWg-LCFyQ6Z91euT9ur900_8xaP5XX6YDnmJwGArMoZ5vYlqvziTSbciiUGNTxTnkfjb6r55n4G5OFwRAU8BmgLl4PRKHSwOVP-iA7m3taxzA=w1882-h1058-no?authuser=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440" y="2628326"/>
            <a:ext cx="2856490" cy="1696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5342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err="1"/>
              <a:t>Gaja</a:t>
            </a:r>
            <a:r>
              <a:rPr lang="hu-HU" dirty="0"/>
              <a:t> Környezetvédő Egyesület </a:t>
            </a:r>
            <a:br>
              <a:rPr lang="hu-HU" dirty="0"/>
            </a:br>
            <a:r>
              <a:rPr lang="hu-HU" sz="2200" dirty="0"/>
              <a:t>A foglalkozások keretében a gyerekek megismerhetik a környezet elemeit és megtudhatják, miért kell ezek épségégre, tisztaságára fokozottan ügyelniük a fenntartható jövő érdekében.</a:t>
            </a:r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2059" y="2034396"/>
            <a:ext cx="2830551" cy="2105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https://lh3.googleusercontent.com/j3EnxQUQTtiuCYp2Pw9bw49v4k4fzc0LKtPtmpL2enbf5xCKk8AdzQmMGHBTTyo6UCNYfdZdThCMEXv-3NGm9VElw1i_bQG80K_rmMAS3nLCvJF2NaniMdSKxp3TkS1Uf3jXTpYXBtxn5ct9pLwrAFfRWNUcNasSQOHd2YRSnsX5VvI8LhotwuGchwguBd-UMInkBViRVSa8_Q0uaZdSRI7XtNKwxhsd0lhYOrJBij3Dqh9SlM7Ky_B4ff8QCd033KbR3pmtfa4eMSkBVOUaoQpBIvjVzr6tOSTY_T128hPp5xYX_gC8EUV64iU7sk4Qw52TOOztMBqO8jWsVReTzysoiH38jme8VXeL72H7k6IlTqH1AEFv1iGEVDvyUKdPtCLWeVKU3xZbMg-tqvUlKW5LAwhfeDj6Yr59_bT-Qw9-9DwFGbpY4K5H4iFpEkWy7aTnhgXl7X0OpbiHetyf3Wbhdac3i1AzDYIu1aNToX5ybkrkEVPeMmhaz4rNz7z_VKQKxMHevoyUhGFOK1egLgzS0YXDWk4pn-aO2WjfjDf7P5OZgWwNAxtJoJvilAbP9zNrJPwxNZhFlE14uViMAs5uMVmP9RHK6OuLq0BFqLzlI1Bli4Q-OwTY30qodkqsQi017N8bT-WWjK49nApUXVN-M9nFDKF1S9EfLjR9efM1F4Ld2popp0LveX0hGebA8CgtApFbIlk0faEFMNQ4QfylImdaPvPw2pzcgpRhyNhH3XbyaHYxyBtMT3pG6FfABRV8BmhN7F5JKcRvZIiR_505cJOpmxPE9UN-EWZvmkxYW2O7Rp36AlqVFlIL1BhBiyQR8bcrGnK2DuMAhBpZWVd0wdxMb0dhicxQ2ewztDatdZGDdy4xjONo6OwhoKLptFzDd5Y2wKAL-nwFqXS5z_cWxPbMYMGFGq0jRaVTCzxZbmcsDAzxoN_Sufj1HdvLPIe4x_OUCE4JiG0gIbIZWtcQI4iRuEZSmEtnpKhVpHj2bQ=w595-h1058-no?authuser=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901" y="2147286"/>
            <a:ext cx="1968323" cy="3499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https://lh3.googleusercontent.com/5gv1FCR0CgUxfS5UsNlxA68AHx-CsiXYNi0C1X0491zBP805UxhxIQkWtmxsoM_QluZLGD3vattGa16ZUw5njxX7fzSZbKlrIehBkTGQURXHYD3ZZXHNhBAY3xCIS8bp8fvNevWohBiAHvxwwVH5DGvfOkw31OCznUqQFnd28gsmSvEz7RInpEukPw5PbcB7_tDnMm-eNd8ZlwYv8Cn6M0upLgrWdg5RS5m_-RctH-JvtQ0cwrSa5lXA961DmSuOHOiHrDmF0FJXPOwB-n2gvBem4vtLQ2gXewt65mUkjIDTlJKJ5kTvWhfptiulqdAZ74LgNjEWo3jIk7vmQSmcoXh7YVCdWKcEyVHlAnPVt_cTTSLkgUdwLBHrJd0jj6RvqL_zEUQiQqWP68UmTYZKIn2l-vZIfsRuT5_wCPqRjM21u-zuuCBbDRr_YCHkd0yBPsRsPcMf9-gpzETWZps2Q4_hRZrAldOvxDdUeNSsdPBEk2lFeqiH7OdWjXy6IZYU4q7OQy--VelkvLIl_L7iIpv7R5_tp9NCzBWovw7RO-kSR1ANt5Tym1xTi74QuK9A388w8KWrBJb7GbsOxyh2lfWIjgVFbUxaOev_kgth_ilJAWFb91k13ZhHDb3QLjnMnRMbgKHAL0VSHfB4rYWz_yDFnkLAUcfwx7-b1OpkQfjYj9gnNgD63YPJHZ8oMR3MxsiI94Xkf8WoFGG8ss2EFp4QVM-MxjjZd6v28lP-FyV0cJBD1POcpDhDaX6griD2r0q8IhFuQCLEdTv4uCB7p_16WJKs26lZvbOa4c4WAW9YFEXh7Qlvty-4TaHjKIGjVFdzuaeJ-WamKzgOw-ov_s4Lez7C9n7XeLSXimdw9AOzH6JeYjUKp6O2ZflJU0n-_q5RQrpPsqGKYD-169CYQik3eUx2KgptB5TOhXhSLHyoZly89ghWbT2HHJx679b31LzLb0TPiX6aPnYQh1xgnMmvyBTSUpveQ-kCb4v6o1P9fA=w1882-h1058-no?authuser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7"/>
          <a:stretch/>
        </p:blipFill>
        <p:spPr bwMode="auto">
          <a:xfrm>
            <a:off x="817211" y="4417676"/>
            <a:ext cx="3245891" cy="198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2" t="5790" r="5873"/>
          <a:stretch/>
        </p:blipFill>
        <p:spPr>
          <a:xfrm rot="5400000">
            <a:off x="6325921" y="2328174"/>
            <a:ext cx="2715605" cy="2128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32885" y="2400735"/>
            <a:ext cx="2715609" cy="1982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783" y="4485018"/>
            <a:ext cx="2719409" cy="2039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333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65" y="224590"/>
            <a:ext cx="11794430" cy="6440905"/>
          </a:xfrm>
          <a:prstGeom prst="rect">
            <a:avLst/>
          </a:prstGeom>
        </p:spPr>
      </p:pic>
      <p:pic>
        <p:nvPicPr>
          <p:cNvPr id="3084" name="Picture 12" descr="https://lh3.googleusercontent.com/mVkjbEoP0l3ra81y_vNNy7jfZGB9yxpguosHowFUj3RC-DRb1LvlHJy6vPj9iAqluMn6lNlcvSNqj9jblGvfQkwfmT3Ot1s1EiOfjT-TDvme5kmitw8FDORimmYrxmbQTiwMr0kdLLaRk34711QVHP10eNxiKVxpnFKBS8vnrQKFaLCwfxUWBPVuT0fDlgf5zuz5bXg_1TcmEB-yCeWEyKzYYcVKBFMfOqapdmaHzcnHQ1HpMxLgy7ob3-kN39drMLqrN-Zk1ALagA8G6PlkKOpwc3e2Dq2MUKtM1VBIWilvoRdXhESyyCH-8w7sh5WpA3OUlV6tsMj6rgE7ev50mss_Vu9tO9EWIv6w01GYbJ9hDqpW0jp1cwkUqj6TmC_CcT8H3lJ-qzkARWZW904-pXXXz3xhlrn4LSGnzlBKgvdeyaTms87MFhELj31HBzazgsqsYb-aWXt_N_4-PZynnB1GOSy4_ac66MmIs57BX5Of5fDr46zRBjYiOmIyqV9vkkthNACDoyf2Aou41eMq4rEopPS00EN7Ji_sBUpStNV_K-9H4dz-BdKDwyTgzICe60GJCCQWrgjeZOChEXY4KVW2YWVIdaanXMKcKSH8Pk2jZYPKBNtw0ZlMJCIBmfE7_KynvvwJGlmIzfcqzYvdjQE5OZLdML6Kfg5rhueOs_C-uq28EyhtvuXti9XgRHv-BmdWikD7Gwrs2_hAEs5bFkAf9hKFVtUGZ-dWEcSIK82SnJfiuAHbLqr18XTrb5KPYR5RA0moS1qR8ozEpq8LTGz28Oq3BVeNajUfWhkBmgEepMYIpWYIJsnGCuPLOPa0FnARdMNVWuAB5F3PApTpPhs7ODjKZcF-n0FkeHGZEhVGSD0p4tWDm9_hR4Hjd_l9DCsJDnfYFL-GivYJZWdaeSXOzOBZcbIpJjhi86M=w1882-h1058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801" y="1764110"/>
            <a:ext cx="2891033" cy="1684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ím 1"/>
          <p:cNvSpPr txBox="1">
            <a:spLocks/>
          </p:cNvSpPr>
          <p:nvPr/>
        </p:nvSpPr>
        <p:spPr>
          <a:xfrm>
            <a:off x="302570" y="419689"/>
            <a:ext cx="9315445" cy="5870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Erdei vándortáboraink egyre népszerűbbek</a:t>
            </a:r>
            <a:endParaRPr lang="hu-HU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5"/>
          <a:stretch/>
        </p:blipFill>
        <p:spPr>
          <a:xfrm rot="5400000">
            <a:off x="-155071" y="1568140"/>
            <a:ext cx="3054533" cy="2076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https://lh3.googleusercontent.com/ISQU10fwCZKlu8WsTNeJCQ-8gJIAN12jbbJVTtDbmg3AOX9PfztTumvHxs-lB8C6yJWS_sTbYETqJsDbzk_ZN6ayTWtzRe-lf_i97dFXk1lveDIuaYlLJfptM21NO7_9YbJiaUWh4tGTuz02I1DSyzjeVDkexpcxJureeghLvUHSVMULkIbBEuXQAtIV_U9lZzlgB28K7A6H4QCyP87vQpICcGzXoeVnhcKzLE6qaq_9aM5oIg--SyUN5n48PIGGPasF1YLwbND_Msvp2ji6DcO7dHrDbwhkY-c14BFdk24zecKU5qy6MMlgDaaQxtQs-dLQsNbOISIFddseAq6hQ-mKstz2DWvINuMDviUHIVK6-eF-A8VleGTJIJz8WT0vQkHyL3UsDZ6H2JTM8khLwJ5V5nbGTQ_UwSQfAPB1W0ZFdm3VrSh99NjNDtWd7HrpI67c51ANLqe3S8Mki54daD-_9HyzZEO-k9UL9H5C3jvsaOXOk3ujlu8nqXyTutuj0f0ZIU3O0KoQzDu7kAP1wxgEzbhtgz47a8dEbS7zy1-FtYquAeb78UW7h11vOUD-Mtu1lWEFOuL9nw_9uNP5eWqpf06dmNwWKhCovYaxt6JY9XyOEvhnnIGIlFaEW_T0GKHOEYGzJ5dKyda1irhxWH8K5Swqi-G5JUMnbjYfSncH6pDYPebN1FnA18aJq_41IR09I742VtV7eeikB8qZWrsWiYwafmfoo6mrW_2l-mnaMc_pwXY_lIvN4-cXp0PdfOkQGiawoHrmbhK03y1rXJwlF6V7Yc6MxuaLdP0xMyUw9e5BKv_ps1Nt8THAa2CMfwpiStAaA2rpB83d-Bzj9C6x2_fV8E7b2OIsgkGBRWc2ijgeCXYDe-DdvIK4UQn3ESOvYQ4-pWdkw26qQs0QqqKABRUI4bb4YWi42Yg=w1882-h1058-no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13" y="3944340"/>
            <a:ext cx="4476955" cy="2516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3" b="13506"/>
          <a:stretch/>
        </p:blipFill>
        <p:spPr>
          <a:xfrm>
            <a:off x="5669950" y="1355462"/>
            <a:ext cx="3836090" cy="1670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1" b="2818"/>
          <a:stretch/>
        </p:blipFill>
        <p:spPr>
          <a:xfrm>
            <a:off x="5587353" y="3509911"/>
            <a:ext cx="3784970" cy="2478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0" name="Picture 8" descr="https://lh3.googleusercontent.com/KF4fFVbQbYGMEZ5levBdyAmmwdVjc1ZY_gIFLnM5CKVhiZcjbKzDq6CCyMWmHmLV-vrkIC3fCt0ol5sIaPNGugOoa8AtN2-UcoS1n_2MjtulDHTvbH__rXZBFi1fxNfvuUfgp7hRGrJ7ckM7vxrT81Rq8LU33PWs8uMd65oVFowejwQ0s6mlJA4Fso6URh34d1Z8wrPclZ02d9K_ZEOqoh-iFZ-6i-XFIbM4hPTGk4iAEmcn4DRkIZzzVx9mqGSPVMSgtSjAQniIihsI6GibL1IGUVLYeAfn-QkZdnplAxxTM2cH2JaL6pdn2pMkofBjh1R_RZln2bH2Bm5rIAFK6xYlfp-coQ51hAcogG9KXTXI_RA52SDhTXyhikzJI_c0oPehj1nXuXMpfIr7R0PLCV28WTmVDd3n0xqxzXH7cWXru1x5f2785YQYber6bLSISc4V8onfAx4cFzBXBCKT6-Nza-70-NtjQrSIbIpp-XfsMoY69g-a1LX0BOi9agtv4TXVqN5mL089GMr32VHyRLrGp1V0cPL92v105Z62EyLgAfog2PquGxASQ8gyZw39cBYhgyiVuDCeSNsfByTLoquKGIY9wgJ5tBgNIsNLIcTf0UZ5ORJMTAkpDHHYsidhpUA236pRS6G3y8BrbC1qBvJF5vqNtQ_dM1XssHvdPLE5Mxm8foJAR_fIEvNSZjjqnQdtpN4QavLFBNTBPrlbASjBkDVwxPr-6W92oV61-uQ1__c9-cU2unOXzCyFXLEMR6YLC8Mbao7FUbU68fBOOUwU4sps4KgKbwCkP5MnlPd8s8tG3-RoFlc6-AX7tFRSI3HnwawyVAtOyPi2Tpn15ZVkh4LiORXbdFHacFO-aLeJbr2yQFnW6Ojpk3k1GPDDGwrXHS2KXc9TMaZD0-zrEeQXvrvFGaXb0RaezYU=w595-h1058-no?authuser=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706" y="419689"/>
            <a:ext cx="1982199" cy="3524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308" y="3698438"/>
            <a:ext cx="2072231" cy="2762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4326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3" y="220637"/>
            <a:ext cx="11794430" cy="644090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711558" y="3023997"/>
            <a:ext cx="9910947" cy="2839392"/>
          </a:xfrm>
        </p:spPr>
        <p:txBody>
          <a:bodyPr>
            <a:noAutofit/>
          </a:bodyPr>
          <a:lstStyle/>
          <a:p>
            <a:pPr algn="r" fontAlgn="base"/>
            <a:r>
              <a:rPr lang="hu-HU" sz="4000" b="0" dirty="0"/>
              <a:t>„</a:t>
            </a:r>
            <a:r>
              <a:rPr lang="hu-HU" sz="3600" b="0" dirty="0"/>
              <a:t>Ha igazán szereted a természetet, mindenhol megtalálod a szépséget.”</a:t>
            </a:r>
            <a:br>
              <a:rPr lang="hu-HU" sz="3600" b="0" u="sng" dirty="0"/>
            </a:br>
            <a:r>
              <a:rPr lang="hu-HU" sz="1800" b="0" dirty="0"/>
              <a:t>Vincent Van Gogh</a:t>
            </a:r>
            <a:br>
              <a:rPr lang="hu-HU" sz="3600" b="0" dirty="0"/>
            </a:br>
            <a:br>
              <a:rPr lang="hu-HU" sz="4400" b="0" dirty="0"/>
            </a:br>
            <a:endParaRPr lang="hu-HU" sz="4800" dirty="0"/>
          </a:p>
        </p:txBody>
      </p:sp>
    </p:spTree>
    <p:extLst>
      <p:ext uri="{BB962C8B-B14F-4D97-AF65-F5344CB8AC3E}">
        <p14:creationId xmlns:p14="http://schemas.microsoft.com/office/powerpoint/2010/main" val="4243817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298" y="2169029"/>
            <a:ext cx="5974682" cy="3983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r="10293"/>
          <a:stretch/>
        </p:blipFill>
        <p:spPr>
          <a:xfrm rot="5400000">
            <a:off x="-194815" y="1045047"/>
            <a:ext cx="5908113" cy="4588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églalap 7"/>
          <p:cNvSpPr/>
          <p:nvPr/>
        </p:nvSpPr>
        <p:spPr>
          <a:xfrm>
            <a:off x="6050451" y="930169"/>
            <a:ext cx="17299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solidFill>
                  <a:srgbClr val="0070C0"/>
                </a:solidFill>
              </a:rPr>
              <a:t>Víz napja</a:t>
            </a:r>
          </a:p>
        </p:txBody>
      </p:sp>
      <p:sp>
        <p:nvSpPr>
          <p:cNvPr id="9" name="Téglalap 8"/>
          <p:cNvSpPr/>
          <p:nvPr/>
        </p:nvSpPr>
        <p:spPr>
          <a:xfrm>
            <a:off x="8571639" y="1371963"/>
            <a:ext cx="2040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solidFill>
                  <a:schemeClr val="accent1">
                    <a:lumMod val="75000"/>
                  </a:schemeClr>
                </a:solidFill>
              </a:rPr>
              <a:t>Föld napja</a:t>
            </a:r>
          </a:p>
        </p:txBody>
      </p:sp>
    </p:spTree>
    <p:extLst>
      <p:ext uri="{BB962C8B-B14F-4D97-AF65-F5344CB8AC3E}">
        <p14:creationId xmlns:p14="http://schemas.microsoft.com/office/powerpoint/2010/main" val="1497660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3" y="646028"/>
            <a:ext cx="4012535" cy="2675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484" y="3801978"/>
            <a:ext cx="3666119" cy="2444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1" b="31967"/>
          <a:stretch/>
        </p:blipFill>
        <p:spPr>
          <a:xfrm>
            <a:off x="298243" y="4197848"/>
            <a:ext cx="7204864" cy="1652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00" y="1501609"/>
            <a:ext cx="2729163" cy="1819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2" t="14088" r="127" b="18169"/>
          <a:stretch/>
        </p:blipFill>
        <p:spPr>
          <a:xfrm>
            <a:off x="7461585" y="563813"/>
            <a:ext cx="4297897" cy="2839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églalap 1"/>
          <p:cNvSpPr/>
          <p:nvPr/>
        </p:nvSpPr>
        <p:spPr>
          <a:xfrm>
            <a:off x="3232485" y="3574783"/>
            <a:ext cx="3922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Víz világnapja – pályázatok, vetélkedők</a:t>
            </a:r>
          </a:p>
        </p:txBody>
      </p:sp>
    </p:spTree>
    <p:extLst>
      <p:ext uri="{BB962C8B-B14F-4D97-AF65-F5344CB8AC3E}">
        <p14:creationId xmlns:p14="http://schemas.microsoft.com/office/powerpoint/2010/main" val="1149573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99979"/>
            <a:ext cx="4608095" cy="307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83" y="481262"/>
            <a:ext cx="4636170" cy="3090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27" y="3633537"/>
            <a:ext cx="4403559" cy="2935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30774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519" y="3815328"/>
            <a:ext cx="3196384" cy="2397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46" y="504826"/>
            <a:ext cx="3655262" cy="2741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56" y="504826"/>
            <a:ext cx="3647241" cy="2735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519" y="593058"/>
            <a:ext cx="3188364" cy="2391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" y="3702464"/>
            <a:ext cx="3655261" cy="2741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2" y="3721048"/>
            <a:ext cx="3447798" cy="2585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zövegdoboz 1"/>
          <p:cNvSpPr txBox="1"/>
          <p:nvPr/>
        </p:nvSpPr>
        <p:spPr>
          <a:xfrm>
            <a:off x="330700" y="3340963"/>
            <a:ext cx="368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Vizeink élővilága és védelme kiállítás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4873006" y="3298994"/>
            <a:ext cx="263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Növények – illatok – ízek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8637692" y="2984331"/>
            <a:ext cx="2634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A gyakorlókonyhában az ételek elkészítésénél fontos szempont a fenntarthatóság</a:t>
            </a:r>
          </a:p>
        </p:txBody>
      </p:sp>
    </p:spTree>
    <p:extLst>
      <p:ext uri="{BB962C8B-B14F-4D97-AF65-F5344CB8AC3E}">
        <p14:creationId xmlns:p14="http://schemas.microsoft.com/office/powerpoint/2010/main" val="564495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83" y="321706"/>
            <a:ext cx="4863549" cy="2741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680" y="3537285"/>
            <a:ext cx="4864796" cy="2742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43" y="350409"/>
            <a:ext cx="4812633" cy="2713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72" y="3537989"/>
            <a:ext cx="4863548" cy="2741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églalap 1"/>
          <p:cNvSpPr/>
          <p:nvPr/>
        </p:nvSpPr>
        <p:spPr>
          <a:xfrm>
            <a:off x="4537496" y="3115331"/>
            <a:ext cx="2759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 Gyűjtöttük a PET palackot </a:t>
            </a:r>
          </a:p>
        </p:txBody>
      </p:sp>
    </p:spTree>
    <p:extLst>
      <p:ext uri="{BB962C8B-B14F-4D97-AF65-F5344CB8AC3E}">
        <p14:creationId xmlns:p14="http://schemas.microsoft.com/office/powerpoint/2010/main" val="4217420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0"/>
          <a:stretch/>
        </p:blipFill>
        <p:spPr>
          <a:xfrm>
            <a:off x="8062705" y="489285"/>
            <a:ext cx="3712935" cy="2767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06" y="3693694"/>
            <a:ext cx="3625515" cy="2719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84" y="2789582"/>
            <a:ext cx="3741819" cy="2494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3" t="10956" r="12458" b="6294"/>
          <a:stretch/>
        </p:blipFill>
        <p:spPr>
          <a:xfrm>
            <a:off x="406661" y="489285"/>
            <a:ext cx="3801979" cy="2847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/>
          <a:stretch/>
        </p:blipFill>
        <p:spPr>
          <a:xfrm>
            <a:off x="8166766" y="3805989"/>
            <a:ext cx="3608874" cy="2611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églalap 3"/>
          <p:cNvSpPr/>
          <p:nvPr/>
        </p:nvSpPr>
        <p:spPr>
          <a:xfrm>
            <a:off x="4663163" y="1134251"/>
            <a:ext cx="31426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Herman Ottó-udvarunk az ismeretterjesztés mellett tevékenykedteti is a természet irányultságú osztályaink tanulóit</a:t>
            </a:r>
          </a:p>
        </p:txBody>
      </p:sp>
    </p:spTree>
    <p:extLst>
      <p:ext uri="{BB962C8B-B14F-4D97-AF65-F5344CB8AC3E}">
        <p14:creationId xmlns:p14="http://schemas.microsoft.com/office/powerpoint/2010/main" val="3641395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04" y="3673642"/>
            <a:ext cx="4108679" cy="2767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04" y="482163"/>
            <a:ext cx="4073664" cy="2773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08" y="1239702"/>
            <a:ext cx="2671009" cy="3561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" b="13085"/>
          <a:stretch/>
        </p:blipFill>
        <p:spPr>
          <a:xfrm>
            <a:off x="7961642" y="482163"/>
            <a:ext cx="3821286" cy="2990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642" y="3673642"/>
            <a:ext cx="3821286" cy="2767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églalap 1"/>
          <p:cNvSpPr/>
          <p:nvPr/>
        </p:nvSpPr>
        <p:spPr>
          <a:xfrm>
            <a:off x="4879376" y="741766"/>
            <a:ext cx="2927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Szeretünk kirándulni, túrázni</a:t>
            </a:r>
          </a:p>
        </p:txBody>
      </p:sp>
      <p:sp>
        <p:nvSpPr>
          <p:cNvPr id="8" name="Téglalap 7"/>
          <p:cNvSpPr/>
          <p:nvPr/>
        </p:nvSpPr>
        <p:spPr>
          <a:xfrm>
            <a:off x="4928650" y="4929652"/>
            <a:ext cx="28288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Közben megismerjük és védjük is a  természetet a  Sóstó Természetvédelmi Terület és Sóstó Látogatóközpontban</a:t>
            </a:r>
          </a:p>
        </p:txBody>
      </p:sp>
    </p:spTree>
    <p:extLst>
      <p:ext uri="{BB962C8B-B14F-4D97-AF65-F5344CB8AC3E}">
        <p14:creationId xmlns:p14="http://schemas.microsoft.com/office/powerpoint/2010/main" val="2337401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2505" y="1491916"/>
            <a:ext cx="5727032" cy="3818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268" y="1291388"/>
            <a:ext cx="6081963" cy="4243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zövegdoboz 3"/>
          <p:cNvSpPr txBox="1"/>
          <p:nvPr/>
        </p:nvSpPr>
        <p:spPr>
          <a:xfrm>
            <a:off x="5436268" y="5823284"/>
            <a:ext cx="60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Jártunk az állatmenhelyen, a lakóinak gyűjtést szerveztünk</a:t>
            </a:r>
          </a:p>
        </p:txBody>
      </p:sp>
    </p:spTree>
    <p:extLst>
      <p:ext uri="{BB962C8B-B14F-4D97-AF65-F5344CB8AC3E}">
        <p14:creationId xmlns:p14="http://schemas.microsoft.com/office/powerpoint/2010/main" val="4205619004"/>
      </p:ext>
    </p:extLst>
  </p:cSld>
  <p:clrMapOvr>
    <a:masterClrMapping/>
  </p:clrMapOvr>
</p:sld>
</file>

<file path=ppt/theme/theme1.xml><?xml version="1.0" encoding="utf-8"?>
<a:theme xmlns:a="http://schemas.openxmlformats.org/drawingml/2006/main" name="Bázis">
  <a:themeElements>
    <a:clrScheme name="1. egyéni séma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9DAD25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áz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áz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TM03457444[[fn=Alap]]</Template>
  <TotalTime>981</TotalTime>
  <Words>212</Words>
  <Application>Microsoft Office PowerPoint</Application>
  <PresentationFormat>Szélesvásznú</PresentationFormat>
  <Paragraphs>26</Paragraphs>
  <Slides>18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2" baseType="lpstr">
      <vt:lpstr>Comic Sans MS</vt:lpstr>
      <vt:lpstr>Corbel</vt:lpstr>
      <vt:lpstr>Bázis</vt:lpstr>
      <vt:lpstr>Dokumentum</vt:lpstr>
      <vt:lpstr>Környezettudatos életmód  a  Tóvárosiban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AZ Idén történt </vt:lpstr>
      <vt:lpstr>Zöld Járőrök </vt:lpstr>
      <vt:lpstr>PowerPoint-bemutató</vt:lpstr>
      <vt:lpstr>Megújultak a szelektív hulladékgyűjtéssel kapcsolatos plakátok a folyosókon és a tantermekben</vt:lpstr>
      <vt:lpstr>A vizesblokkok felújításának befejeztével megtörtént  a  HERMAN OTTÓ-udvar visszaállítása, megújulása</vt:lpstr>
      <vt:lpstr>Gaja Környezetvédő Egyesület  A foglalkozások keretében a gyerekek megismerhetik a környezet elemeit és megtudhatják, miért kell ezek épségégre, tisztaságára fokozottan ügyelniük a fenntartható jövő érdekében.</vt:lpstr>
      <vt:lpstr>PowerPoint-bemutató</vt:lpstr>
      <vt:lpstr>„Ha igazán szereted a természetet, mindenhol megtalálod a szépséget.” Vincent Van Gogh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2022-2023 tanév</dc:title>
  <dc:creator>terem</dc:creator>
  <cp:lastModifiedBy>O365 felhasználó</cp:lastModifiedBy>
  <cp:revision>61</cp:revision>
  <dcterms:created xsi:type="dcterms:W3CDTF">2022-11-09T09:21:10Z</dcterms:created>
  <dcterms:modified xsi:type="dcterms:W3CDTF">2023-03-16T10:58:48Z</dcterms:modified>
</cp:coreProperties>
</file>